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A467-C58B-4A05-9AF9-378056659BC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FD90-1367-457B-B80A-A49F1E5CAE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 Cover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5" y="942975"/>
            <a:ext cx="6060783" cy="347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19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dobe Ming Std L" pitchFamily="18" charset="-128"/>
                <a:ea typeface="Adobe Ming Std L" pitchFamily="18" charset="-128"/>
              </a:rPr>
              <a:t>By Bilingual/ESL/Title III</a:t>
            </a:r>
            <a:endParaRPr lang="en-US" b="1" dirty="0"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76400" y="106680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Page_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AVM</cp:lastModifiedBy>
  <cp:revision>3</cp:revision>
  <dcterms:created xsi:type="dcterms:W3CDTF">2014-01-16T16:10:48Z</dcterms:created>
  <dcterms:modified xsi:type="dcterms:W3CDTF">2014-01-16T17:48:06Z</dcterms:modified>
</cp:coreProperties>
</file>